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C4F837-0EFE-411F-B395-C98D3D0CB4A3}">
  <a:tblStyle styleId="{91C4F837-0EFE-411F-B395-C98D3D0CB4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abeeb198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abeeb198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1f76519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c1f76519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abeeb198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babeeb198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c1f76519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c1f765193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Here’s your morning digest!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next lesson: Exploring a disaster site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0" y="108750"/>
          <a:ext cx="9144000" cy="308175"/>
        </p:xfrm>
        <a:graphic>
          <a:graphicData uri="http://schemas.openxmlformats.org/drawingml/2006/table">
            <a:tbl>
              <a:tblPr>
                <a:noFill/>
                <a:tableStyleId>{91C4F837-0EFE-411F-B395-C98D3D0CB4A3}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Getting Started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Programming the Hub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Robot Movement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 action="ppaction://hlinksldjump"/>
                        </a:rPr>
                        <a:t>Wait Until &amp; Sensors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Loops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/>
        </p:nvGraphicFramePr>
        <p:xfrm>
          <a:off x="0" y="135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{91C4F837-0EFE-411F-B395-C98D3D0CB4A3}</a:tableStyleId>
              </a:tblPr>
              <a:tblGrid>
                <a:gridCol w="70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1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Wait Until Near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Change the Threshold Value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 Until Near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Changed Starting Point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Reverse Until Far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Investigating the Collapsed Building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Wait For Green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 Until Red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Forward Until Stop Line (Part 1)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Forward Until Stop Line (Part 2)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 Until Pressed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Try It! Changed Starting Point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Wait Until Arm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Move Until Hard-Pressed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Move Until Released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Vacuum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Challenge: Exploring a Disaster Site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Unit Quiz: Wait Until &amp; Sensors with SPIKE Prime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Reference the correct solution: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 action="ppaction://hlinksldjump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Correct solution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Melina Benitez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Efa Burton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Alessio Sheehan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Dilara Prosser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Google Shape;62;p14"/>
          <p:cNvGraphicFramePr/>
          <p:nvPr/>
        </p:nvGraphicFramePr>
        <p:xfrm>
          <a:off x="0" y="10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{91C4F837-0EFE-411F-B395-C98D3D0CB4A3}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 action="ppaction://hlinksldjump"/>
                        </a:rPr>
                        <a:t>Home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Getting Started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Programming the Hub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Robot Movement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Wait Until &amp; Sensors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Loops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Google Shape;63;p14"/>
          <p:cNvSpPr/>
          <p:nvPr/>
        </p:nvSpPr>
        <p:spPr>
          <a:xfrm>
            <a:off x="464050" y="2896925"/>
            <a:ext cx="273600" cy="276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u="sng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sz="700" b="1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232500" y="604125"/>
            <a:ext cx="1050300" cy="660600"/>
          </a:xfrm>
          <a:prstGeom prst="wedgeRoundRectCallout">
            <a:avLst>
              <a:gd name="adj1" fmla="val 51600"/>
              <a:gd name="adj2" fmla="val 181615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Check out the correct solution before you go over and help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l="18586" r="30184" b="20973"/>
          <a:stretch/>
        </p:blipFill>
        <p:spPr>
          <a:xfrm>
            <a:off x="2083350" y="1017725"/>
            <a:ext cx="4528101" cy="35683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Solution for Exploring a Disaster Site 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7847925" y="4217550"/>
            <a:ext cx="7905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(back)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663"/>
            <a:ext cx="9143999" cy="469416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0" y="-28225"/>
            <a:ext cx="53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(You walk over to the student, this is their screen)</a:t>
            </a:r>
            <a:endParaRPr/>
          </a:p>
        </p:txBody>
      </p:sp>
      <p:sp>
        <p:nvSpPr>
          <p:cNvPr id="84" name="Google Shape;84;p17">
            <a:hlinkClick r:id="rId4" action="ppaction://hlinksldjump"/>
          </p:cNvPr>
          <p:cNvSpPr/>
          <p:nvPr/>
        </p:nvSpPr>
        <p:spPr>
          <a:xfrm>
            <a:off x="3415825" y="852550"/>
            <a:ext cx="598500" cy="25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663"/>
            <a:ext cx="9143999" cy="46941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0" y="-28225"/>
            <a:ext cx="53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(You walk over to the student, this is their screen)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650" y="500550"/>
            <a:ext cx="2978476" cy="32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On-screen Show (16:9)</PresentationFormat>
  <Paragraphs>130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Open Sans</vt:lpstr>
      <vt:lpstr>Impact</vt:lpstr>
      <vt:lpstr>Simple Light</vt:lpstr>
      <vt:lpstr>Home</vt:lpstr>
      <vt:lpstr>PowerPoint Presentation</vt:lpstr>
      <vt:lpstr>Correct Solution for Exploring a Disaster Site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</dc:title>
  <cp:lastModifiedBy>Jesse Flot</cp:lastModifiedBy>
  <cp:revision>1</cp:revision>
  <dcterms:modified xsi:type="dcterms:W3CDTF">2023-03-07T18:02:02Z</dcterms:modified>
</cp:coreProperties>
</file>